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A8838-842E-4C2B-A62F-1F74A551AC5D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FCF1E-4D2E-44D4-A584-DC72CFD027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CF1E-4D2E-44D4-A584-DC72CFD027B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D9FC-681B-4B1C-AA64-E32EDF2D1A36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6772-57AB-40BC-B0AC-5001E69B89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5.gif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20.gif"/><Relationship Id="rId5" Type="http://schemas.openxmlformats.org/officeDocument/2006/relationships/image" Target="../media/image15.gif"/><Relationship Id="rId10" Type="http://schemas.openxmlformats.org/officeDocument/2006/relationships/image" Target="../media/image19.jpeg"/><Relationship Id="rId4" Type="http://schemas.openxmlformats.org/officeDocument/2006/relationships/image" Target="../media/image14.jpeg"/><Relationship Id="rId9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Timeline of 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James Zaworski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5000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LIBERTY! THE AMERICAN REVOLU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05175"/>
            <a:ext cx="3124200" cy="3003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5000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igh Tea in Boston Harbor"/>
          <p:cNvPicPr>
            <a:picLocks noChangeAspect="1" noChangeArrowheads="1"/>
          </p:cNvPicPr>
          <p:nvPr/>
        </p:nvPicPr>
        <p:blipFill>
          <a:blip r:embed="rId4" cstate="print">
            <a:lum bright="-55000"/>
          </a:blip>
          <a:srcRect/>
          <a:stretch>
            <a:fillRect/>
          </a:stretch>
        </p:blipFill>
        <p:spPr bwMode="auto">
          <a:xfrm>
            <a:off x="1981200" y="2438400"/>
            <a:ext cx="5276850" cy="25241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7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721783" cy="4191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King George III ascends to the throne of England.</a:t>
            </a:r>
          </a:p>
        </p:txBody>
      </p:sp>
      <p:pic>
        <p:nvPicPr>
          <p:cNvPr id="9222" name="Picture 6" descr="TIMELINE OF THE REVOLUTION"/>
          <p:cNvPicPr>
            <a:picLocks noChangeAspect="1" noChangeArrowheads="1"/>
          </p:cNvPicPr>
          <p:nvPr/>
        </p:nvPicPr>
        <p:blipFill>
          <a:blip r:embed="rId4" cstate="print">
            <a:lum bright="-48000"/>
          </a:blip>
          <a:srcRect/>
          <a:stretch>
            <a:fillRect/>
          </a:stretch>
        </p:blipFill>
        <p:spPr bwMode="auto">
          <a:xfrm>
            <a:off x="1524000" y="0"/>
            <a:ext cx="5276850" cy="590551"/>
          </a:xfrm>
          <a:prstGeom prst="rect">
            <a:avLst/>
          </a:prstGeom>
          <a:noFill/>
        </p:spPr>
      </p:pic>
      <p:pic>
        <p:nvPicPr>
          <p:cNvPr id="9223" name="Picture 7" descr="C:\Users\James\Desktop\LIBERTY! . Chronicle of the Revolution   PBS_files\banner1_chronic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66837" cy="1140052"/>
          </a:xfrm>
          <a:prstGeom prst="rect">
            <a:avLst/>
          </a:prstGeom>
          <a:noFill/>
        </p:spPr>
      </p:pic>
      <p:pic>
        <p:nvPicPr>
          <p:cNvPr id="9225" name="Picture 9" descr="17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447799"/>
            <a:ext cx="762000" cy="44245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133600" y="1371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Treaty signed between England and France ending the French and Indian War. Canada and the continent east of the Mississippi River added to Great </a:t>
            </a:r>
            <a:br>
              <a:rPr lang="en-US" dirty="0"/>
            </a:br>
            <a:r>
              <a:rPr lang="en-US" dirty="0"/>
              <a:t>Britain's growing empire.</a:t>
            </a:r>
          </a:p>
        </p:txBody>
      </p:sp>
      <p:pic>
        <p:nvPicPr>
          <p:cNvPr id="9227" name="Picture 11" descr="176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3048000"/>
            <a:ext cx="787398" cy="457200"/>
          </a:xfrm>
          <a:prstGeom prst="rect">
            <a:avLst/>
          </a:prstGeom>
          <a:noFill/>
        </p:spPr>
      </p:pic>
      <p:pic>
        <p:nvPicPr>
          <p:cNvPr id="9229" name="Picture 13" descr="Colonial coi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2743200"/>
            <a:ext cx="952500" cy="6572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09800" y="28956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Parliament passes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62400" y="2895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Stamp Act</a:t>
            </a:r>
            <a:endParaRPr lang="en-US" dirty="0"/>
          </a:p>
        </p:txBody>
      </p:sp>
      <p:sp>
        <p:nvSpPr>
          <p:cNvPr id="9231" name="AutoShape 15" descr="176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3" name="Picture 17" descr="176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4191000"/>
            <a:ext cx="787398" cy="457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09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to pay for British troops on the American frontier. Colonists violently protest the measure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09800" y="4191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March 18.</a:t>
            </a:r>
            <a:r>
              <a:rPr lang="en-US" dirty="0"/>
              <a:t> Stamp Act repealed, but on the same day parliament passes the Declaratory Act asserting its right to make laws binding on the colonies.</a:t>
            </a:r>
          </a:p>
        </p:txBody>
      </p:sp>
      <p:pic>
        <p:nvPicPr>
          <p:cNvPr id="9235" name="Picture 19" descr="176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0" y="5791200"/>
            <a:ext cx="918631" cy="5334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362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October.</a:t>
            </a:r>
            <a:r>
              <a:rPr lang="en-US" dirty="0"/>
              <a:t> British troops arrive in Boston to enforce customs laws.</a:t>
            </a:r>
          </a:p>
        </p:txBody>
      </p:sp>
      <p:pic>
        <p:nvPicPr>
          <p:cNvPr id="9237" name="Picture 21" descr="http://myloc.gov/_assets/Exhibitions/creatingtheus/BillofRights/FormationofPoliticalParties/Assets/us0092_15707_12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228600"/>
            <a:ext cx="1190625" cy="628651"/>
          </a:xfrm>
          <a:prstGeom prst="rect">
            <a:avLst/>
          </a:prstGeom>
          <a:noFill/>
        </p:spPr>
      </p:pic>
      <p:pic>
        <p:nvPicPr>
          <p:cNvPr id="9239" name="Picture 23" descr="http://www.bl.uk/onlinegallery/features/americanrevolution/images/revbanner150_righ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53200" y="5257800"/>
            <a:ext cx="20574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3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3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IMELINE OF THE REVOLUTION"/>
          <p:cNvPicPr>
            <a:picLocks noChangeAspect="1" noChangeArrowheads="1"/>
          </p:cNvPicPr>
          <p:nvPr/>
        </p:nvPicPr>
        <p:blipFill>
          <a:blip r:embed="rId3" cstate="print">
            <a:lum bright="-48000"/>
          </a:blip>
          <a:srcRect/>
          <a:stretch>
            <a:fillRect/>
          </a:stretch>
        </p:blipFill>
        <p:spPr bwMode="auto">
          <a:xfrm>
            <a:off x="1524000" y="0"/>
            <a:ext cx="5276850" cy="590551"/>
          </a:xfrm>
          <a:prstGeom prst="rect">
            <a:avLst/>
          </a:prstGeom>
          <a:noFill/>
        </p:spPr>
      </p:pic>
      <p:pic>
        <p:nvPicPr>
          <p:cNvPr id="3074" name="Picture 2" descr="Portrait and uniform of an American Gener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193598"/>
          </a:xfrm>
          <a:prstGeom prst="rect">
            <a:avLst/>
          </a:prstGeom>
          <a:noFill/>
        </p:spPr>
      </p:pic>
      <p:pic>
        <p:nvPicPr>
          <p:cNvPr id="3076" name="Picture 4" descr="17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762000"/>
            <a:ext cx="590550" cy="3429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76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March.</a:t>
            </a:r>
            <a:r>
              <a:rPr lang="en-US" dirty="0"/>
              <a:t> Four workers shot by British troops stationed in Boston. Patriots label the killings "The Boston Massacre."</a:t>
            </a:r>
          </a:p>
        </p:txBody>
      </p:sp>
      <p:pic>
        <p:nvPicPr>
          <p:cNvPr id="3078" name="Picture 6" descr="http://www.bl.uk/onlinegallery/features/americanrevolution/images/revbanner150_r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1371600"/>
            <a:ext cx="2057400" cy="1428750"/>
          </a:xfrm>
          <a:prstGeom prst="rect">
            <a:avLst/>
          </a:prstGeom>
          <a:noFill/>
        </p:spPr>
      </p:pic>
      <p:pic>
        <p:nvPicPr>
          <p:cNvPr id="3080" name="Picture 8" descr="177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1905000"/>
            <a:ext cx="590550" cy="34290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62200" y="18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December.</a:t>
            </a:r>
            <a:r>
              <a:rPr lang="en-US" dirty="0"/>
              <a:t> Massachusetts patriots dressed as Mohawk Indians protest the British Tea Act by dumping crates of tea </a:t>
            </a:r>
            <a:r>
              <a:rPr lang="en-US" dirty="0" smtClean="0"/>
              <a:t>into the Boston Harbor.</a:t>
            </a:r>
            <a:endParaRPr lang="en-US" dirty="0"/>
          </a:p>
        </p:txBody>
      </p:sp>
      <p:pic>
        <p:nvPicPr>
          <p:cNvPr id="3082" name="Picture 10" descr="http://www.east-buc.k12.ia.us/00_01/sp/btp/btp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0200" y="2971800"/>
            <a:ext cx="5772150" cy="3581400"/>
          </a:xfrm>
          <a:prstGeom prst="rect">
            <a:avLst/>
          </a:prstGeom>
          <a:noFill/>
        </p:spPr>
      </p:pic>
      <p:pic>
        <p:nvPicPr>
          <p:cNvPr id="3084" name="Picture 12" descr="177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2600" y="2643648"/>
            <a:ext cx="762000" cy="442453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4384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First Continental Congress convenes in Philadelphia.</a:t>
            </a:r>
          </a:p>
        </p:txBody>
      </p:sp>
      <p:pic>
        <p:nvPicPr>
          <p:cNvPr id="3086" name="Picture 14" descr="http://www.sonofthesouth.net/revolutionary-war/political/continental-congres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609600"/>
            <a:ext cx="8077200" cy="5549025"/>
          </a:xfrm>
          <a:prstGeom prst="rect">
            <a:avLst/>
          </a:prstGeom>
          <a:noFill/>
        </p:spPr>
      </p:pic>
      <p:pic>
        <p:nvPicPr>
          <p:cNvPr id="3088" name="Picture 16" descr="177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95400" y="4876800"/>
            <a:ext cx="590550" cy="34290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057400" y="487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April.</a:t>
            </a:r>
            <a:r>
              <a:rPr lang="en-US" dirty="0"/>
              <a:t> Shots fired at Lexington and Concord. "Minute Men" force British troops back to Boston. George Washington takes command of the Continental Army.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3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0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18622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09600"/>
            <a:ext cx="7104243" cy="480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228600"/>
            <a:ext cx="3332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Battles of Lexington and Concord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5486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First engagements of the Revolutionary War between British troops and the Minutemen, who had been warned of the attack by Paul Revere.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"/>
            <a:ext cx="3400425" cy="124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124</Words>
  <Application>Microsoft Office PowerPoint</Application>
  <PresentationFormat>On-screen Show (4:3)</PresentationFormat>
  <Paragraphs>29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Timeline of The American Revolution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James</dc:creator>
  <cp:lastModifiedBy>James</cp:lastModifiedBy>
  <cp:revision>9</cp:revision>
  <dcterms:created xsi:type="dcterms:W3CDTF">2010-05-26T12:51:29Z</dcterms:created>
  <dcterms:modified xsi:type="dcterms:W3CDTF">2010-05-26T16:17:00Z</dcterms:modified>
</cp:coreProperties>
</file>